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5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15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13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11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5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97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12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1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47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0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231DB-5B6B-42E2-9708-EDF72A4C902A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3FD7-3BD0-4BDB-B6A0-A3A1ED9907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8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731240" y="801271"/>
            <a:ext cx="6984259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</a:rPr>
              <a:t>PTAKI WIOSNĄ</a:t>
            </a:r>
            <a:endParaRPr lang="pl-PL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Strzałka w prawo 4">
            <a:hlinkClick r:id="rId2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71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7545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b="1" i="1" dirty="0" smtClean="0"/>
              <a:t>Pięć małych ptaszków na gałęzi siedzi. </a:t>
            </a:r>
            <a:r>
              <a:rPr lang="pl-PL" sz="2200" dirty="0" smtClean="0"/>
              <a:t>(pokazujemy pięć palców jednej ręki)</a:t>
            </a:r>
          </a:p>
          <a:p>
            <a:pPr marL="0" indent="0" algn="ctr">
              <a:buNone/>
            </a:pPr>
            <a:r>
              <a:rPr lang="pl-PL" sz="2200" b="1" i="1" dirty="0" smtClean="0"/>
              <a:t>Odleciał jeden, by ciotkę odwiedzić. </a:t>
            </a:r>
            <a:r>
              <a:rPr lang="pl-PL" sz="2200" dirty="0" smtClean="0"/>
              <a:t>(poruszamy rękami, jak skrzydłami)</a:t>
            </a:r>
          </a:p>
          <a:p>
            <a:pPr marL="0" indent="0" algn="ctr">
              <a:buNone/>
            </a:pPr>
            <a:r>
              <a:rPr lang="pl-PL" sz="2200" b="1" i="1" dirty="0" smtClean="0"/>
              <a:t>Cztery małe ptaszki na gałęziach siedzą </a:t>
            </a:r>
            <a:r>
              <a:rPr lang="pl-PL" sz="2200" dirty="0" smtClean="0"/>
              <a:t>( pokazujemy cztery palce prawej ręki)</a:t>
            </a:r>
          </a:p>
          <a:p>
            <a:pPr marL="0" indent="0" algn="ctr">
              <a:buNone/>
            </a:pPr>
            <a:r>
              <a:rPr lang="pl-PL" sz="2200" b="1" i="1" dirty="0" smtClean="0"/>
              <a:t>i się martwią o piątego- bo gdzie jest nie wiedzą. </a:t>
            </a:r>
            <a:r>
              <a:rPr lang="pl-PL" sz="2200" dirty="0" smtClean="0"/>
              <a:t>(łapiemy się za głowę)</a:t>
            </a:r>
          </a:p>
          <a:p>
            <a:pPr marL="0" indent="0" algn="ctr">
              <a:buNone/>
            </a:pPr>
            <a:r>
              <a:rPr lang="pl-PL" sz="2200" b="1" i="1" dirty="0" smtClean="0"/>
              <a:t>Pierwszy leci, by go szukać </a:t>
            </a:r>
            <a:r>
              <a:rPr lang="pl-PL" sz="2200" dirty="0" smtClean="0"/>
              <a:t>(pokazujemy cztery palce i jeden składamy do środka dłoni)</a:t>
            </a:r>
          </a:p>
          <a:p>
            <a:pPr marL="0" indent="0" algn="ctr">
              <a:buNone/>
            </a:pPr>
            <a:r>
              <a:rPr lang="pl-PL" sz="2200" b="1" i="1" dirty="0" smtClean="0"/>
              <a:t>drugi do sąsiadów puka </a:t>
            </a:r>
            <a:r>
              <a:rPr lang="pl-PL" sz="2200" dirty="0" smtClean="0"/>
              <a:t>(drugi palec składamy do środka dłoni)</a:t>
            </a:r>
          </a:p>
          <a:p>
            <a:pPr marL="0" indent="0" algn="ctr">
              <a:buNone/>
            </a:pPr>
            <a:r>
              <a:rPr lang="pl-PL" sz="2200" b="1" i="1" dirty="0" smtClean="0"/>
              <a:t>trzeci dzwoni na policję </a:t>
            </a:r>
            <a:r>
              <a:rPr lang="pl-PL" sz="2200" dirty="0" smtClean="0"/>
              <a:t>( trzeci palec składamy do środka dłoni)</a:t>
            </a:r>
          </a:p>
          <a:p>
            <a:pPr marL="0" indent="0" algn="ctr">
              <a:buNone/>
            </a:pPr>
            <a:r>
              <a:rPr lang="pl-PL" sz="2200" b="1" i="1" dirty="0" smtClean="0"/>
              <a:t>czwarty woła: „Wracaj szybciej!” </a:t>
            </a:r>
            <a:r>
              <a:rPr lang="pl-PL" sz="2200" dirty="0" smtClean="0"/>
              <a:t>( dotykamy czubka małego palca, a potem składamy dłonie w trąbkę i krzyczymy)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20748" y="396662"/>
            <a:ext cx="103505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PTASZKI – ZABAWA PALUSZKOWA </a:t>
            </a:r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Strzałka w prawo 5">
            <a:hlinkClick r:id="rId2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86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Przeczytajcie uważnie opowiadanie i odpowiedzcie na pytania:</a:t>
            </a:r>
          </a:p>
          <a:p>
            <a:r>
              <a:rPr lang="pl-PL" dirty="0" smtClean="0"/>
              <a:t>Od kogo ptaki dostały list?                                                                               </a:t>
            </a:r>
          </a:p>
          <a:p>
            <a:r>
              <a:rPr lang="pl-PL" dirty="0" smtClean="0"/>
              <a:t>Czego się z niego dowiedziały?                                                                           </a:t>
            </a:r>
          </a:p>
          <a:p>
            <a:r>
              <a:rPr lang="pl-PL" dirty="0" smtClean="0"/>
              <a:t>Jakie ptaki przylatują wiosną do Polski?</a:t>
            </a: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20748" y="344708"/>
            <a:ext cx="103505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„Ptasia narada” B. Szelągowska</a:t>
            </a:r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Strzałka w prawo 4">
            <a:hlinkClick r:id="rId2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85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3" y="1794452"/>
            <a:ext cx="4872753" cy="4351338"/>
          </a:xfrm>
        </p:spPr>
      </p:pic>
      <p:sp>
        <p:nvSpPr>
          <p:cNvPr id="4" name="Prostokąt 3"/>
          <p:cNvSpPr/>
          <p:nvPr/>
        </p:nvSpPr>
        <p:spPr>
          <a:xfrm>
            <a:off x="920748" y="459008"/>
            <a:ext cx="103505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SKOWRONEK</a:t>
            </a:r>
            <a:r>
              <a:rPr lang="pl-PL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</a:t>
            </a:r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65918" y="1382338"/>
            <a:ext cx="405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Przeczytajcie nazwę i podzielcie na sylaby</a:t>
            </a:r>
            <a:endParaRPr lang="pl-PL" dirty="0"/>
          </a:p>
        </p:txBody>
      </p:sp>
      <p:sp>
        <p:nvSpPr>
          <p:cNvPr id="7" name="Strzałka w prawo 6">
            <a:hlinkClick r:id="rId3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97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92" y="1648980"/>
            <a:ext cx="3187015" cy="4351338"/>
          </a:xfrm>
        </p:spPr>
      </p:pic>
      <p:sp>
        <p:nvSpPr>
          <p:cNvPr id="4" name="Prostokąt 3"/>
          <p:cNvSpPr/>
          <p:nvPr/>
        </p:nvSpPr>
        <p:spPr>
          <a:xfrm>
            <a:off x="920748" y="459008"/>
            <a:ext cx="103505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BOCIAN</a:t>
            </a:r>
            <a:r>
              <a:rPr lang="pl-PL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</a:t>
            </a:r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65918" y="1382338"/>
            <a:ext cx="405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Przeczytajcie nazwę i podzielcie na sylaby</a:t>
            </a:r>
            <a:endParaRPr lang="pl-PL" dirty="0"/>
          </a:p>
        </p:txBody>
      </p:sp>
      <p:sp>
        <p:nvSpPr>
          <p:cNvPr id="7" name="Strzałka w prawo 6">
            <a:hlinkClick r:id="rId3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98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4" name="Prostokąt 3"/>
          <p:cNvSpPr/>
          <p:nvPr/>
        </p:nvSpPr>
        <p:spPr>
          <a:xfrm>
            <a:off x="920748" y="459008"/>
            <a:ext cx="103505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JASKÓŁKA</a:t>
            </a:r>
            <a:r>
              <a:rPr lang="pl-PL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</a:t>
            </a:r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65918" y="1382338"/>
            <a:ext cx="405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Przeczytajcie nazwę i podzielcie na sylaby</a:t>
            </a:r>
            <a:endParaRPr lang="pl-PL" dirty="0"/>
          </a:p>
        </p:txBody>
      </p:sp>
      <p:sp>
        <p:nvSpPr>
          <p:cNvPr id="7" name="Strzałka w prawo 6">
            <a:hlinkClick r:id="rId3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7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32" y="1837747"/>
            <a:ext cx="6092536" cy="4057724"/>
          </a:xfrm>
        </p:spPr>
      </p:pic>
      <p:sp>
        <p:nvSpPr>
          <p:cNvPr id="4" name="Prostokąt 3"/>
          <p:cNvSpPr/>
          <p:nvPr/>
        </p:nvSpPr>
        <p:spPr>
          <a:xfrm>
            <a:off x="920748" y="459008"/>
            <a:ext cx="1035050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CZAJKA</a:t>
            </a:r>
            <a:r>
              <a:rPr lang="pl-PL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</a:t>
            </a:r>
            <a:endParaRPr lang="pl-P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65918" y="1382338"/>
            <a:ext cx="405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Przeczytajcie nazwę i podzielcie na sylaby</a:t>
            </a:r>
            <a:endParaRPr lang="pl-PL" dirty="0"/>
          </a:p>
        </p:txBody>
      </p:sp>
      <p:sp>
        <p:nvSpPr>
          <p:cNvPr id="7" name="Strzałka w prawo 6">
            <a:hlinkClick r:id="rId3" action="ppaction://hlinksldjump"/>
          </p:cNvPr>
          <p:cNvSpPr/>
          <p:nvPr/>
        </p:nvSpPr>
        <p:spPr>
          <a:xfrm>
            <a:off x="10506974" y="5417388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21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" y="1580629"/>
            <a:ext cx="1188607" cy="1762942"/>
          </a:xfrm>
        </p:spPr>
      </p:pic>
      <p:sp>
        <p:nvSpPr>
          <p:cNvPr id="4" name="Prostokąt 3"/>
          <p:cNvSpPr/>
          <p:nvPr/>
        </p:nvSpPr>
        <p:spPr>
          <a:xfrm>
            <a:off x="920747" y="123624"/>
            <a:ext cx="1035050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DOKOŃCZ WEDŁUG WZORU</a:t>
            </a:r>
            <a:r>
              <a:rPr lang="pl-PL" sz="4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  </a:t>
            </a:r>
            <a:endParaRPr lang="pl-PL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13" y="2038096"/>
            <a:ext cx="1367270" cy="1273352"/>
          </a:xfrm>
          <a:prstGeom prst="rect">
            <a:avLst/>
          </a:prstGeom>
        </p:spPr>
      </p:pic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34" y="1580629"/>
            <a:ext cx="1188607" cy="17629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4" y="4318077"/>
            <a:ext cx="1309255" cy="13092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10" y="3803070"/>
            <a:ext cx="1624878" cy="1840502"/>
          </a:xfrm>
          <a:prstGeom prst="rect">
            <a:avLst/>
          </a:prstGeom>
        </p:spPr>
      </p:pic>
      <p:cxnSp>
        <p:nvCxnSpPr>
          <p:cNvPr id="11" name="Łącznik prosty 10"/>
          <p:cNvCxnSpPr/>
          <p:nvPr/>
        </p:nvCxnSpPr>
        <p:spPr>
          <a:xfrm flipV="1">
            <a:off x="326444" y="3449782"/>
            <a:ext cx="11404892" cy="103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326444" y="5805055"/>
            <a:ext cx="11404892" cy="103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99" y="4334317"/>
            <a:ext cx="1309255" cy="13092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2" y="2095689"/>
            <a:ext cx="1367270" cy="1273352"/>
          </a:xfrm>
          <a:prstGeom prst="rect">
            <a:avLst/>
          </a:prstGeom>
        </p:spPr>
      </p:pic>
      <p:pic>
        <p:nvPicPr>
          <p:cNvPr id="15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90" y="1611470"/>
            <a:ext cx="1188607" cy="176294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125" y="2070219"/>
            <a:ext cx="1367270" cy="1273352"/>
          </a:xfrm>
          <a:prstGeom prst="rect">
            <a:avLst/>
          </a:prstGeom>
        </p:spPr>
      </p:pic>
      <p:pic>
        <p:nvPicPr>
          <p:cNvPr id="17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46" y="1617673"/>
            <a:ext cx="1188607" cy="176294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28" y="2087569"/>
            <a:ext cx="1367270" cy="127335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65" y="3803070"/>
            <a:ext cx="1624878" cy="1840502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93" y="4334316"/>
            <a:ext cx="1309255" cy="13092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8" y="3803069"/>
            <a:ext cx="1624878" cy="1840502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26" y="4318076"/>
            <a:ext cx="1309255" cy="1309255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1129259" y="997875"/>
            <a:ext cx="1014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Poproś dziecko, aby nazwało zwierzątka w pierwszym rzędzie, następnie zapytaj co będzie dalej i kliknij myszką. Sprawdź czy odpowiedź jest poprawna Powtórz tą czynność z drugim rzędem.</a:t>
            </a:r>
            <a:endParaRPr lang="pl-PL" sz="1400" dirty="0"/>
          </a:p>
        </p:txBody>
      </p:sp>
      <p:sp>
        <p:nvSpPr>
          <p:cNvPr id="26" name="Strzałka w prawo 25">
            <a:hlinkClick r:id="rId6" action="ppaction://hlinksldjump"/>
          </p:cNvPr>
          <p:cNvSpPr/>
          <p:nvPr/>
        </p:nvSpPr>
        <p:spPr>
          <a:xfrm>
            <a:off x="10559571" y="5627331"/>
            <a:ext cx="1423359" cy="1147313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8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38200" y="242496"/>
            <a:ext cx="10350504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KONIEC</a:t>
            </a:r>
            <a:endParaRPr lang="pl-PL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71" y="1965960"/>
            <a:ext cx="4302781" cy="2995073"/>
          </a:xfrm>
        </p:spPr>
      </p:pic>
    </p:spTree>
    <p:extLst>
      <p:ext uri="{BB962C8B-B14F-4D97-AF65-F5344CB8AC3E}">
        <p14:creationId xmlns:p14="http://schemas.microsoft.com/office/powerpoint/2010/main" val="9531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224</Words>
  <Application>Microsoft Office PowerPoint</Application>
  <PresentationFormat>Panoramiczny</PresentationFormat>
  <Paragraphs>26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10</cp:revision>
  <dcterms:created xsi:type="dcterms:W3CDTF">2020-03-30T20:25:47Z</dcterms:created>
  <dcterms:modified xsi:type="dcterms:W3CDTF">2020-03-30T21:49:04Z</dcterms:modified>
</cp:coreProperties>
</file>