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0958-160B-46BA-AC5B-5077E6906898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F36-FC7E-4344-AF9E-6BBF5666E4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0958-160B-46BA-AC5B-5077E6906898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F36-FC7E-4344-AF9E-6BBF5666E4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0958-160B-46BA-AC5B-5077E6906898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F36-FC7E-4344-AF9E-6BBF5666E4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0958-160B-46BA-AC5B-5077E6906898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F36-FC7E-4344-AF9E-6BBF5666E4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0958-160B-46BA-AC5B-5077E6906898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F36-FC7E-4344-AF9E-6BBF5666E4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0958-160B-46BA-AC5B-5077E6906898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F36-FC7E-4344-AF9E-6BBF5666E4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0958-160B-46BA-AC5B-5077E6906898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F36-FC7E-4344-AF9E-6BBF5666E4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0958-160B-46BA-AC5B-5077E6906898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F36-FC7E-4344-AF9E-6BBF5666E4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0958-160B-46BA-AC5B-5077E6906898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F36-FC7E-4344-AF9E-6BBF5666E4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0958-160B-46BA-AC5B-5077E6906898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F36-FC7E-4344-AF9E-6BBF5666E4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0958-160B-46BA-AC5B-5077E6906898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EDF36-FC7E-4344-AF9E-6BBF5666E4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E0958-160B-46BA-AC5B-5077E6906898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EDF36-FC7E-4344-AF9E-6BBF5666E46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5400" dirty="0" smtClean="0"/>
              <a:t>Wiem, </a:t>
            </a:r>
            <a:br>
              <a:rPr lang="pl-PL" sz="5400" dirty="0" smtClean="0"/>
            </a:br>
            <a:r>
              <a:rPr lang="pl-PL" sz="5400" dirty="0" smtClean="0"/>
              <a:t>jak segregować śmieci</a:t>
            </a:r>
            <a:endParaRPr lang="pl-P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</a:t>
            </a:r>
            <a:r>
              <a:rPr lang="pl-PL" dirty="0" smtClean="0"/>
              <a:t>ojemniki </a:t>
            </a:r>
            <a:r>
              <a:rPr lang="pl-PL" dirty="0" smtClean="0"/>
              <a:t>na odpady</a:t>
            </a:r>
            <a:endParaRPr lang="pl-PL" dirty="0"/>
          </a:p>
        </p:txBody>
      </p:sp>
      <p:pic>
        <p:nvPicPr>
          <p:cNvPr id="1026" name="Picture 2" descr="Rymowanki - zgadywanki, czyli co i jak segregować w dom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736"/>
            <a:ext cx="7624748" cy="52504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rymowanki zgadywanki o segregacj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500044"/>
            <a:ext cx="2500330" cy="3913958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2786050" y="428604"/>
            <a:ext cx="578647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pl-PL" b="1" dirty="0">
                <a:solidFill>
                  <a:srgbClr val="FFFF00"/>
                </a:solidFill>
              </a:rPr>
              <a:t>ŻÓŁTY KOSZ (plastik i metal)</a:t>
            </a:r>
            <a:endParaRPr lang="pl-PL" dirty="0">
              <a:solidFill>
                <a:srgbClr val="FFFF00"/>
              </a:solidFill>
            </a:endParaRPr>
          </a:p>
          <a:p>
            <a:pPr fontAlgn="base"/>
            <a:endParaRPr lang="pl-PL" b="1" dirty="0" smtClean="0"/>
          </a:p>
          <a:p>
            <a:pPr algn="ctr" fontAlgn="base"/>
            <a:r>
              <a:rPr lang="pl-PL" b="1" dirty="0" smtClean="0"/>
              <a:t>Puszki</a:t>
            </a:r>
            <a:r>
              <a:rPr lang="pl-PL" dirty="0"/>
              <a:t> z metalu </a:t>
            </a:r>
            <a:r>
              <a:rPr lang="pl-PL" dirty="0" smtClean="0"/>
              <a:t>zgniatamy. Kosza </a:t>
            </a:r>
            <a:r>
              <a:rPr lang="pl-PL" dirty="0"/>
              <a:t>żółtego szukamy. Wnet powstanie metal </a:t>
            </a:r>
            <a:r>
              <a:rPr lang="pl-PL" dirty="0" smtClean="0"/>
              <a:t>nowy, do </a:t>
            </a:r>
            <a:r>
              <a:rPr lang="pl-PL" dirty="0"/>
              <a:t>użytku znów gotowy. Może </a:t>
            </a:r>
            <a:r>
              <a:rPr lang="pl-PL" b="1" dirty="0"/>
              <a:t>garnek</a:t>
            </a:r>
            <a:r>
              <a:rPr lang="pl-PL" dirty="0"/>
              <a:t> dla kucharza? Może rower dla kolarza? Przetwarzajmy wciąż </a:t>
            </a:r>
            <a:r>
              <a:rPr lang="pl-PL" dirty="0" smtClean="0"/>
              <a:t>metale, jakości </a:t>
            </a:r>
            <a:r>
              <a:rPr lang="pl-PL" dirty="0"/>
              <a:t>nie tracąc wcale.</a:t>
            </a:r>
          </a:p>
          <a:p>
            <a:pPr algn="ctr" fontAlgn="base"/>
            <a:endParaRPr lang="pl-PL" dirty="0" smtClean="0"/>
          </a:p>
          <a:p>
            <a:pPr algn="ctr" fontAlgn="base"/>
            <a:r>
              <a:rPr lang="pl-PL" dirty="0" smtClean="0"/>
              <a:t>Wszystkie</a:t>
            </a:r>
            <a:r>
              <a:rPr lang="pl-PL" dirty="0"/>
              <a:t> </a:t>
            </a:r>
            <a:r>
              <a:rPr lang="pl-PL" b="1" dirty="0"/>
              <a:t>stare reklamówki</a:t>
            </a:r>
            <a:r>
              <a:rPr lang="pl-PL" dirty="0"/>
              <a:t>, po </a:t>
            </a:r>
            <a:r>
              <a:rPr lang="pl-PL" b="1" dirty="0"/>
              <a:t>jogurtach kubki</a:t>
            </a:r>
            <a:r>
              <a:rPr lang="pl-PL" dirty="0"/>
              <a:t>, </a:t>
            </a:r>
            <a:r>
              <a:rPr lang="pl-PL" b="1" dirty="0"/>
              <a:t>torebki i worki </a:t>
            </a:r>
            <a:r>
              <a:rPr lang="pl-PL" b="1" dirty="0" smtClean="0"/>
              <a:t>foliowe, </a:t>
            </a:r>
            <a:r>
              <a:rPr lang="pl-PL" dirty="0"/>
              <a:t>d</a:t>
            </a:r>
            <a:r>
              <a:rPr lang="pl-PL" dirty="0" smtClean="0"/>
              <a:t>o </a:t>
            </a:r>
            <a:r>
              <a:rPr lang="pl-PL" dirty="0"/>
              <a:t>recyklingu </a:t>
            </a:r>
            <a:r>
              <a:rPr lang="pl-PL" dirty="0" smtClean="0"/>
              <a:t>gotowe</a:t>
            </a:r>
            <a:r>
              <a:rPr lang="pl-PL" dirty="0"/>
              <a:t>,</a:t>
            </a:r>
            <a:r>
              <a:rPr lang="pl-PL" dirty="0" smtClean="0"/>
              <a:t> wrzucaj </a:t>
            </a:r>
            <a:r>
              <a:rPr lang="pl-PL" dirty="0"/>
              <a:t>wnet do pojemnika – Niechaj góra śmieci znika</a:t>
            </a:r>
            <a:r>
              <a:rPr lang="pl-PL" dirty="0" smtClean="0"/>
              <a:t>!</a:t>
            </a:r>
          </a:p>
          <a:p>
            <a:pPr algn="ctr" fontAlgn="base"/>
            <a:r>
              <a:rPr lang="pl-PL" dirty="0" smtClean="0"/>
              <a:t> </a:t>
            </a:r>
            <a:r>
              <a:rPr lang="pl-PL" dirty="0"/>
              <a:t>A </a:t>
            </a:r>
            <a:r>
              <a:rPr lang="pl-PL" b="1" dirty="0"/>
              <a:t>butelki </a:t>
            </a:r>
            <a:r>
              <a:rPr lang="pl-PL" b="1" dirty="0" smtClean="0"/>
              <a:t>plastikowe,</a:t>
            </a:r>
            <a:r>
              <a:rPr lang="pl-PL" dirty="0" smtClean="0"/>
              <a:t> przezroczyste</a:t>
            </a:r>
            <a:r>
              <a:rPr lang="pl-PL" dirty="0"/>
              <a:t>, kolorowe, </a:t>
            </a:r>
            <a:r>
              <a:rPr lang="pl-PL" dirty="0" smtClean="0"/>
              <a:t>zgniatać </a:t>
            </a:r>
            <a:r>
              <a:rPr lang="pl-PL" dirty="0"/>
              <a:t>trzeba zawsze, </a:t>
            </a:r>
            <a:r>
              <a:rPr lang="pl-PL" dirty="0" smtClean="0"/>
              <a:t>wszędzie. </a:t>
            </a:r>
            <a:r>
              <a:rPr lang="pl-PL" dirty="0"/>
              <a:t>Łatwiej je przewozić będzie.</a:t>
            </a:r>
          </a:p>
          <a:p>
            <a:pPr algn="ctr" fontAlgn="base"/>
            <a:endParaRPr lang="pl-PL" dirty="0" smtClean="0"/>
          </a:p>
          <a:p>
            <a:pPr algn="ctr" fontAlgn="base"/>
            <a:r>
              <a:rPr lang="pl-PL" dirty="0" smtClean="0"/>
              <a:t>Plastik </a:t>
            </a:r>
            <a:r>
              <a:rPr lang="pl-PL" dirty="0"/>
              <a:t>długo się </a:t>
            </a:r>
            <a:r>
              <a:rPr lang="pl-PL" dirty="0" smtClean="0"/>
              <a:t>rozkłada. </a:t>
            </a:r>
            <a:r>
              <a:rPr lang="pl-PL" dirty="0"/>
              <a:t>Lecz jest na to prosta rada: Buteleczki </a:t>
            </a:r>
            <a:r>
              <a:rPr lang="pl-PL" dirty="0" smtClean="0"/>
              <a:t>przetwarzamy, </a:t>
            </a:r>
            <a:r>
              <a:rPr lang="pl-PL" dirty="0" smtClean="0"/>
              <a:t>w</a:t>
            </a:r>
            <a:r>
              <a:rPr lang="pl-PL" dirty="0" smtClean="0"/>
              <a:t>net </a:t>
            </a:r>
            <a:r>
              <a:rPr lang="pl-PL" dirty="0"/>
              <a:t>z nich piękny polar mamy: Bluzę, kocyk, inne </a:t>
            </a:r>
            <a:r>
              <a:rPr lang="pl-PL" dirty="0" smtClean="0"/>
              <a:t>cuda, gdy </a:t>
            </a:r>
            <a:r>
              <a:rPr lang="pl-PL" dirty="0" smtClean="0"/>
              <a:t>recykling </a:t>
            </a:r>
            <a:r>
              <a:rPr lang="pl-PL" dirty="0"/>
              <a:t>nam się uda.</a:t>
            </a:r>
          </a:p>
          <a:p>
            <a:pPr algn="ctr" fontAlgn="base"/>
            <a:endParaRPr lang="pl-PL" dirty="0" smtClean="0"/>
          </a:p>
          <a:p>
            <a:pPr algn="ctr" fontAlgn="base"/>
            <a:r>
              <a:rPr lang="pl-PL" dirty="0" smtClean="0"/>
              <a:t>Wielki </a:t>
            </a:r>
            <a:r>
              <a:rPr lang="pl-PL" dirty="0"/>
              <a:t>smutek we mnie wzbiera, gdy do tego kontenera z przedszkolaków któryś chowa stos po </a:t>
            </a:r>
            <a:r>
              <a:rPr lang="pl-PL" b="1" dirty="0"/>
              <a:t>lekach opakowań, buteleczki po oleju, farbach, i do papieru kleju</a:t>
            </a:r>
            <a:r>
              <a:rPr lang="pl-PL" dirty="0" smtClean="0"/>
              <a:t>!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rymowanki zgadywanki o segregacj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2577353" cy="3929090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2928926" y="642918"/>
            <a:ext cx="45720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NIEBIESKI KOSZ – PAPIER</a:t>
            </a:r>
            <a:endParaRPr lang="pl-PL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 fontAlgn="base">
              <a:lnSpc>
                <a:spcPct val="150000"/>
              </a:lnSpc>
            </a:pPr>
            <a:r>
              <a:rPr lang="pl-PL" dirty="0"/>
              <a:t>Ludzi w mieście bardzo </a:t>
            </a:r>
            <a:r>
              <a:rPr lang="pl-PL" dirty="0" smtClean="0"/>
              <a:t>wielu nie </a:t>
            </a:r>
            <a:r>
              <a:rPr lang="pl-PL" dirty="0"/>
              <a:t>sortuje dziś papieru. Proces ten zaś nie jest </a:t>
            </a:r>
            <a:r>
              <a:rPr lang="pl-PL" dirty="0" smtClean="0"/>
              <a:t>trudny. </a:t>
            </a:r>
            <a:r>
              <a:rPr lang="pl-PL" dirty="0"/>
              <a:t>Kiedy papier nie jest brudny. Do kosza szybko </a:t>
            </a:r>
            <a:r>
              <a:rPr lang="pl-PL" dirty="0" smtClean="0"/>
              <a:t>wrzucamy</a:t>
            </a:r>
            <a:r>
              <a:rPr lang="pl-PL" dirty="0"/>
              <a:t>,</a:t>
            </a:r>
            <a:endParaRPr lang="pl-PL" dirty="0" smtClean="0"/>
          </a:p>
          <a:p>
            <a:pPr algn="ctr" fontAlgn="base">
              <a:lnSpc>
                <a:spcPct val="150000"/>
              </a:lnSpc>
            </a:pPr>
            <a:r>
              <a:rPr lang="pl-PL" dirty="0"/>
              <a:t>g</a:t>
            </a:r>
            <a:r>
              <a:rPr lang="pl-PL" dirty="0" smtClean="0"/>
              <a:t>dy </a:t>
            </a:r>
            <a:r>
              <a:rPr lang="pl-PL" dirty="0"/>
              <a:t>już niepotrzebne mamy: </a:t>
            </a:r>
            <a:r>
              <a:rPr lang="pl-PL" b="1" dirty="0" smtClean="0"/>
              <a:t>kartony</a:t>
            </a:r>
            <a:r>
              <a:rPr lang="pl-PL" b="1" dirty="0"/>
              <a:t>, gazety i książki,</a:t>
            </a:r>
            <a:r>
              <a:rPr lang="pl-PL" dirty="0"/>
              <a:t> </a:t>
            </a:r>
            <a:r>
              <a:rPr lang="pl-PL" b="1" dirty="0"/>
              <a:t>i kartki papieru </a:t>
            </a:r>
            <a:r>
              <a:rPr lang="pl-PL" dirty="0"/>
              <a:t>pomalowane w prążki.</a:t>
            </a:r>
          </a:p>
          <a:p>
            <a:pPr algn="ctr" fontAlgn="base">
              <a:lnSpc>
                <a:spcPct val="150000"/>
              </a:lnSpc>
            </a:pPr>
            <a:endParaRPr lang="pl-PL" dirty="0" smtClean="0"/>
          </a:p>
          <a:p>
            <a:pPr algn="ctr" fontAlgn="base">
              <a:lnSpc>
                <a:spcPct val="150000"/>
              </a:lnSpc>
            </a:pPr>
            <a:r>
              <a:rPr lang="pl-PL" dirty="0" smtClean="0"/>
              <a:t>No </a:t>
            </a:r>
            <a:r>
              <a:rPr lang="pl-PL" dirty="0"/>
              <a:t>a jeśli was przyłapię, że wrzucacie </a:t>
            </a:r>
            <a:r>
              <a:rPr lang="pl-PL" b="1" dirty="0"/>
              <a:t>tłusty papier</a:t>
            </a:r>
            <a:r>
              <a:rPr lang="pl-PL" dirty="0"/>
              <a:t> lub gonicie tam z </a:t>
            </a:r>
            <a:r>
              <a:rPr lang="pl-PL" b="1" dirty="0"/>
              <a:t>pieluchą</a:t>
            </a:r>
            <a:r>
              <a:rPr lang="pl-PL" dirty="0"/>
              <a:t>, to nie ujdzie wam na sucho! </a:t>
            </a:r>
            <a:r>
              <a:rPr lang="pl-PL" b="1" dirty="0"/>
              <a:t>Tłusty i mokry papier</a:t>
            </a:r>
            <a:r>
              <a:rPr lang="pl-PL" dirty="0"/>
              <a:t> brudzi ten </a:t>
            </a:r>
            <a:r>
              <a:rPr lang="pl-PL" dirty="0" smtClean="0"/>
              <a:t>suchy. </a:t>
            </a:r>
            <a:r>
              <a:rPr lang="pl-PL" dirty="0"/>
              <a:t>Zapamiętajcie to zuchy!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rymowanki zgadywanki o segregacj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2857500" cy="3286148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3571868" y="1071546"/>
            <a:ext cx="478634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b="1" dirty="0">
                <a:solidFill>
                  <a:schemeClr val="bg1"/>
                </a:solidFill>
              </a:rPr>
              <a:t>BIAŁY </a:t>
            </a:r>
            <a:r>
              <a:rPr lang="pl-PL" b="1" dirty="0"/>
              <a:t>i </a:t>
            </a:r>
            <a:r>
              <a:rPr lang="pl-PL" b="1" dirty="0">
                <a:solidFill>
                  <a:srgbClr val="00B050"/>
                </a:solidFill>
              </a:rPr>
              <a:t>ZIELONY</a:t>
            </a:r>
            <a:r>
              <a:rPr lang="pl-PL" b="1" dirty="0"/>
              <a:t> (szkło </a:t>
            </a:r>
            <a:r>
              <a:rPr lang="pl-PL" b="1" dirty="0">
                <a:solidFill>
                  <a:srgbClr val="00B050"/>
                </a:solidFill>
              </a:rPr>
              <a:t>kolorowe</a:t>
            </a:r>
            <a:r>
              <a:rPr lang="pl-PL" b="1" dirty="0"/>
              <a:t> i </a:t>
            </a:r>
            <a:r>
              <a:rPr lang="pl-PL" b="1" dirty="0">
                <a:solidFill>
                  <a:schemeClr val="bg1"/>
                </a:solidFill>
              </a:rPr>
              <a:t>białe</a:t>
            </a:r>
            <a:r>
              <a:rPr lang="pl-PL" b="1" dirty="0"/>
              <a:t>)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A </a:t>
            </a:r>
            <a:r>
              <a:rPr lang="pl-PL" dirty="0"/>
              <a:t>butelki i słoiki w jakie wrzucać pojemniki? </a:t>
            </a:r>
            <a:r>
              <a:rPr lang="pl-PL" dirty="0" smtClean="0"/>
              <a:t>Przezroczyste </a:t>
            </a:r>
            <a:r>
              <a:rPr lang="pl-PL" dirty="0"/>
              <a:t>szkło się zbiera do białego kontenera! </a:t>
            </a: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Kolorowe </a:t>
            </a:r>
            <a:r>
              <a:rPr lang="pl-PL" dirty="0"/>
              <a:t>zaś wypada w zieloniutki koszyk wkładać. Lecz kryształów i talerzy do nich wkładać nie należy</a:t>
            </a:r>
            <a:r>
              <a:rPr lang="pl-PL" dirty="0" smtClean="0"/>
              <a:t>!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A </a:t>
            </a:r>
            <a:r>
              <a:rPr lang="pl-PL" dirty="0"/>
              <a:t>gdzie wrzucić stłuczone okulary, których szukał Pan </a:t>
            </a:r>
            <a:r>
              <a:rPr lang="pl-PL" dirty="0" smtClean="0"/>
              <a:t>Hilary </a:t>
            </a:r>
            <a:r>
              <a:rPr lang="pl-PL" dirty="0"/>
              <a:t>albo szybę zbitą piłką</a:t>
            </a:r>
            <a:r>
              <a:rPr lang="pl-PL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 </a:t>
            </a:r>
            <a:r>
              <a:rPr lang="pl-PL" dirty="0"/>
              <a:t>Każdy wie, że to szklane wyjątki i wrzucamy je </a:t>
            </a:r>
            <a:r>
              <a:rPr lang="pl-PL" dirty="0" smtClean="0"/>
              <a:t>             w </a:t>
            </a:r>
            <a:r>
              <a:rPr lang="pl-PL" dirty="0"/>
              <a:t>czarne zakątki.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rymowanki zgadywanki o segregacj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2857500" cy="3786214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3786182" y="1000108"/>
            <a:ext cx="4572000" cy="49398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/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BRĄZOWY</a:t>
            </a:r>
            <a:endParaRPr lang="pl-PL" dirty="0">
              <a:solidFill>
                <a:schemeClr val="accent6">
                  <a:lumMod val="75000"/>
                </a:schemeClr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pl-PL" b="1" dirty="0"/>
              <a:t>Trawę, liście i patyki</a:t>
            </a:r>
            <a:r>
              <a:rPr lang="pl-PL" dirty="0"/>
              <a:t> wyrzucajcie, drogie smyki, (lecz </a:t>
            </a:r>
            <a:r>
              <a:rPr lang="pl-PL" b="1" dirty="0"/>
              <a:t>bez ziemi i kamyków</a:t>
            </a:r>
            <a:r>
              <a:rPr lang="pl-PL" dirty="0"/>
              <a:t>) do brązowych pojemników! </a:t>
            </a:r>
            <a:endParaRPr lang="pl-PL" dirty="0" smtClean="0"/>
          </a:p>
          <a:p>
            <a:pPr fontAlgn="base">
              <a:lnSpc>
                <a:spcPct val="150000"/>
              </a:lnSpc>
            </a:pPr>
            <a:endParaRPr lang="pl-PL" dirty="0"/>
          </a:p>
          <a:p>
            <a:pPr fontAlgn="base">
              <a:lnSpc>
                <a:spcPct val="150000"/>
              </a:lnSpc>
            </a:pPr>
            <a:r>
              <a:rPr lang="pl-PL" dirty="0" smtClean="0"/>
              <a:t>Gdy</a:t>
            </a:r>
            <a:r>
              <a:rPr lang="pl-PL" dirty="0"/>
              <a:t> </a:t>
            </a:r>
            <a:r>
              <a:rPr lang="pl-PL" b="1" dirty="0"/>
              <a:t>ogryzek</a:t>
            </a:r>
            <a:r>
              <a:rPr lang="pl-PL" dirty="0"/>
              <a:t> chcesz wyrzucić, lub </a:t>
            </a:r>
            <a:r>
              <a:rPr lang="pl-PL" b="1" dirty="0"/>
              <a:t>banana skórkę</a:t>
            </a:r>
            <a:r>
              <a:rPr lang="pl-PL" dirty="0"/>
              <a:t> rzucić: wtedy wybierz kosz brązowy, niech inny kolor nie przychodzi Ci do głowy! Nie </a:t>
            </a:r>
            <a:r>
              <a:rPr lang="pl-PL" dirty="0" smtClean="0"/>
              <a:t>wszystkie resztki </a:t>
            </a:r>
            <a:r>
              <a:rPr lang="pl-PL" dirty="0"/>
              <a:t>z obiadu do kosza brązowego się nadają.</a:t>
            </a:r>
            <a:r>
              <a:rPr lang="pl-PL" b="1" dirty="0"/>
              <a:t> </a:t>
            </a:r>
            <a:endParaRPr lang="pl-PL" b="1" dirty="0" smtClean="0"/>
          </a:p>
          <a:p>
            <a:pPr fontAlgn="base">
              <a:lnSpc>
                <a:spcPct val="150000"/>
              </a:lnSpc>
            </a:pPr>
            <a:r>
              <a:rPr lang="pl-PL" b="1" dirty="0" smtClean="0"/>
              <a:t>Kości</a:t>
            </a:r>
            <a:r>
              <a:rPr lang="pl-PL" dirty="0"/>
              <a:t> i </a:t>
            </a:r>
            <a:r>
              <a:rPr lang="pl-PL" b="1" dirty="0"/>
              <a:t>skórki od cytryny</a:t>
            </a:r>
            <a:r>
              <a:rPr lang="pl-PL" dirty="0"/>
              <a:t>, niech do czarnego kosza wpadają.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rymowanki zgadywanki o segregacj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2857500" cy="3786214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3286116" y="1214422"/>
            <a:ext cx="45720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pl-PL" b="1" dirty="0"/>
              <a:t>SPECJALNY KOSZ – czyli niebezpieczne </a:t>
            </a:r>
            <a:r>
              <a:rPr lang="pl-PL" b="1" dirty="0" smtClean="0"/>
              <a:t>odpady</a:t>
            </a:r>
          </a:p>
          <a:p>
            <a:pPr algn="ctr" fontAlgn="base">
              <a:lnSpc>
                <a:spcPct val="150000"/>
              </a:lnSpc>
            </a:pPr>
            <a:endParaRPr lang="pl-PL" dirty="0"/>
          </a:p>
          <a:p>
            <a:pPr algn="ctr" fontAlgn="base">
              <a:lnSpc>
                <a:spcPct val="150000"/>
              </a:lnSpc>
            </a:pPr>
            <a:r>
              <a:rPr lang="pl-PL" dirty="0"/>
              <a:t>Jednak spieszcie się pomału, by ktoś groźnych materiałów przez przypadek gdzieś nie wrzucił, bo to są największe z trucizn! </a:t>
            </a:r>
            <a:endParaRPr lang="pl-PL" dirty="0" smtClean="0"/>
          </a:p>
          <a:p>
            <a:pPr algn="ctr" fontAlgn="base">
              <a:lnSpc>
                <a:spcPct val="150000"/>
              </a:lnSpc>
            </a:pPr>
            <a:endParaRPr lang="pl-PL" b="1" dirty="0"/>
          </a:p>
          <a:p>
            <a:pPr algn="ctr" fontAlgn="base">
              <a:lnSpc>
                <a:spcPct val="150000"/>
              </a:lnSpc>
            </a:pPr>
            <a:r>
              <a:rPr lang="pl-PL" b="1" dirty="0" smtClean="0"/>
              <a:t>Termometry</a:t>
            </a:r>
            <a:r>
              <a:rPr lang="pl-PL" dirty="0"/>
              <a:t>, </a:t>
            </a:r>
            <a:r>
              <a:rPr lang="pl-PL" b="1" dirty="0"/>
              <a:t>stare leki</a:t>
            </a:r>
            <a:r>
              <a:rPr lang="pl-PL" dirty="0"/>
              <a:t> oddawajcie do apteki, a </a:t>
            </a:r>
            <a:r>
              <a:rPr lang="pl-PL" b="1" dirty="0"/>
              <a:t>zepsuty sprzęt</a:t>
            </a:r>
            <a:r>
              <a:rPr lang="pl-PL" dirty="0"/>
              <a:t> zanieście do specjalnych punktów w mieście</a:t>
            </a:r>
            <a:r>
              <a:rPr lang="pl-PL" dirty="0" smtClean="0"/>
              <a:t>!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4214818"/>
            <a:ext cx="8229600" cy="1143000"/>
          </a:xfrm>
        </p:spPr>
        <p:txBody>
          <a:bodyPr/>
          <a:lstStyle/>
          <a:p>
            <a:pPr algn="r"/>
            <a:r>
              <a:rPr lang="pl-PL" dirty="0" smtClean="0"/>
              <a:t>Dziękuję za uwagę!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97</Words>
  <Application>Microsoft Office PowerPoint</Application>
  <PresentationFormat>Pokaz na ekranie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Wiem,  jak segregować śmieci</vt:lpstr>
      <vt:lpstr>Pojemniki na odpady</vt:lpstr>
      <vt:lpstr>Slajd 3</vt:lpstr>
      <vt:lpstr>Slajd 4</vt:lpstr>
      <vt:lpstr>Slajd 5</vt:lpstr>
      <vt:lpstr>Slajd 6</vt:lpstr>
      <vt:lpstr>Slajd 7</vt:lpstr>
      <vt:lpstr>Dziękuję za uwagę!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Wiem, jak segregować śmieci</dc:title>
  <dc:creator>daniel202@autograf.pl</dc:creator>
  <cp:lastModifiedBy>daniel202@autograf.pl</cp:lastModifiedBy>
  <cp:revision>11</cp:revision>
  <dcterms:created xsi:type="dcterms:W3CDTF">2020-04-18T15:52:35Z</dcterms:created>
  <dcterms:modified xsi:type="dcterms:W3CDTF">2020-04-19T16:05:27Z</dcterms:modified>
</cp:coreProperties>
</file>